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57" r:id="rId9"/>
    <p:sldId id="258" r:id="rId10"/>
    <p:sldId id="259" r:id="rId11"/>
    <p:sldId id="260" r:id="rId12"/>
    <p:sldId id="261" r:id="rId13"/>
    <p:sldId id="262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38" autoAdjust="0"/>
    <p:restoredTop sz="94660"/>
  </p:normalViewPr>
  <p:slideViewPr>
    <p:cSldViewPr>
      <p:cViewPr varScale="1">
        <p:scale>
          <a:sx n="69" d="100"/>
          <a:sy n="69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433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00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51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52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7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58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3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72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DA243-0966-453B-BF92-F4E7538E0FFF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E47A4-6D05-414F-9536-9829E8E142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03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33400"/>
            <a:ext cx="8458200" cy="1219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Me </a:t>
            </a:r>
            <a:r>
              <a:rPr lang="en-US" b="1" dirty="0" err="1" smtClean="0">
                <a:solidFill>
                  <a:srgbClr val="002060"/>
                </a:solidFill>
              </a:rPr>
              <a:t>llamo</a:t>
            </a:r>
            <a:r>
              <a:rPr lang="en-US" b="1" dirty="0" smtClean="0">
                <a:solidFill>
                  <a:srgbClr val="002060"/>
                </a:solidFill>
              </a:rPr>
              <a:t> _________        </a:t>
            </a:r>
            <a:r>
              <a:rPr lang="en-US" b="1" dirty="0" err="1" smtClean="0">
                <a:solidFill>
                  <a:srgbClr val="002060"/>
                </a:solidFill>
              </a:rPr>
              <a:t>Clase</a:t>
            </a:r>
            <a:r>
              <a:rPr lang="en-US" b="1" dirty="0" smtClean="0">
                <a:solidFill>
                  <a:srgbClr val="002060"/>
                </a:solidFill>
              </a:rPr>
              <a:t> 8N</a:t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La </a:t>
            </a:r>
            <a:r>
              <a:rPr lang="en-US" b="1" dirty="0" err="1" smtClean="0">
                <a:solidFill>
                  <a:srgbClr val="002060"/>
                </a:solidFill>
              </a:rPr>
              <a:t>fecha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es</a:t>
            </a:r>
            <a:r>
              <a:rPr lang="en-US" b="1" dirty="0" smtClean="0">
                <a:solidFill>
                  <a:srgbClr val="002060"/>
                </a:solidFill>
              </a:rPr>
              <a:t> el 21 de mayo del 2013</a:t>
            </a:r>
            <a:r>
              <a:rPr lang="en-US" b="1" dirty="0" smtClean="0">
                <a:solidFill>
                  <a:srgbClr val="D31B89"/>
                </a:solidFill>
              </a:rPr>
              <a:t/>
            </a:r>
            <a:br>
              <a:rPr lang="en-US" b="1" dirty="0" smtClean="0">
                <a:solidFill>
                  <a:srgbClr val="D31B89"/>
                </a:solidFill>
              </a:rPr>
            </a:br>
            <a:r>
              <a:rPr lang="en-US" b="1" dirty="0" smtClean="0">
                <a:solidFill>
                  <a:srgbClr val="D31B89"/>
                </a:solidFill>
              </a:rPr>
              <a:t/>
            </a:r>
            <a:br>
              <a:rPr lang="en-US" b="1" dirty="0" smtClean="0">
                <a:solidFill>
                  <a:srgbClr val="D31B89"/>
                </a:solidFill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1828800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es-ES_tradnl" sz="3200" b="1" dirty="0" smtClean="0">
                <a:solidFill>
                  <a:srgbClr val="D31B89"/>
                </a:solidFill>
              </a:rPr>
              <a:t>Propósito # 60: </a:t>
            </a:r>
            <a:r>
              <a:rPr lang="en-US" sz="3200" b="1" dirty="0" smtClean="0">
                <a:cs typeface="Arial" charset="0"/>
              </a:rPr>
              <a:t>¿</a:t>
            </a:r>
            <a:r>
              <a:rPr lang="en-US" sz="3200" b="1" dirty="0" err="1" smtClean="0">
                <a:cs typeface="Arial" charset="0"/>
              </a:rPr>
              <a:t>C</a:t>
            </a:r>
            <a:r>
              <a:rPr lang="en-US" sz="3200" b="1" dirty="0" err="1"/>
              <a:t>ó</a:t>
            </a:r>
            <a:r>
              <a:rPr lang="en-US" sz="3200" b="1" dirty="0" err="1" smtClean="0">
                <a:cs typeface="Arial" charset="0"/>
              </a:rPr>
              <a:t>mo</a:t>
            </a:r>
            <a:r>
              <a:rPr lang="en-US" sz="3200" b="1" dirty="0" smtClean="0">
                <a:cs typeface="Arial" charset="0"/>
              </a:rPr>
              <a:t> </a:t>
            </a:r>
            <a:r>
              <a:rPr lang="en-US" sz="3200" b="1" dirty="0" err="1" smtClean="0">
                <a:cs typeface="Arial" charset="0"/>
              </a:rPr>
              <a:t>usar</a:t>
            </a:r>
            <a:r>
              <a:rPr lang="en-US" sz="3200" b="1" dirty="0" smtClean="0">
                <a:cs typeface="Arial" charset="0"/>
              </a:rPr>
              <a:t> el </a:t>
            </a:r>
            <a:r>
              <a:rPr lang="en-US" sz="3200" b="1" dirty="0" err="1" smtClean="0">
                <a:cs typeface="Arial" charset="0"/>
              </a:rPr>
              <a:t>verbo</a:t>
            </a:r>
            <a:r>
              <a:rPr lang="en-US" sz="3200" b="1" dirty="0" smtClean="0">
                <a:cs typeface="Arial" charset="0"/>
              </a:rPr>
              <a:t> </a:t>
            </a:r>
            <a:r>
              <a:rPr lang="en-US" sz="3200" b="1" dirty="0" err="1" smtClean="0">
                <a:cs typeface="Arial" charset="0"/>
              </a:rPr>
              <a:t>ser</a:t>
            </a:r>
            <a:r>
              <a:rPr lang="en-US" sz="3200" b="1" dirty="0" smtClean="0">
                <a:cs typeface="Arial" charset="0"/>
              </a:rPr>
              <a:t>?</a:t>
            </a:r>
          </a:p>
          <a:p>
            <a:pPr marL="609600" indent="-609600"/>
            <a:r>
              <a:rPr lang="es-ES_tradnl" sz="3200" b="1" dirty="0" smtClean="0">
                <a:solidFill>
                  <a:srgbClr val="D31B89"/>
                </a:solidFill>
              </a:rPr>
              <a:t>Actividad Inicial: </a:t>
            </a:r>
          </a:p>
          <a:p>
            <a:pPr marL="609600" indent="-609600"/>
            <a:r>
              <a:rPr lang="es-ES_tradnl" sz="3200" b="1" dirty="0" smtClean="0">
                <a:solidFill>
                  <a:srgbClr val="002060"/>
                </a:solidFill>
              </a:rPr>
              <a:t>Describe la foto.</a:t>
            </a:r>
          </a:p>
          <a:p>
            <a:pPr marL="609600" indent="-609600"/>
            <a:endParaRPr lang="es-ES_tradnl" sz="3200" b="1" dirty="0">
              <a:solidFill>
                <a:srgbClr val="002060"/>
              </a:solidFill>
            </a:endParaRPr>
          </a:p>
        </p:txBody>
      </p:sp>
      <p:pic>
        <p:nvPicPr>
          <p:cNvPr id="5" name="Picture 4" descr="http://www.fashiontrendz.org/wp-content/uploads/Shakiras-look-at-the-Latin-Grammy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514600"/>
            <a:ext cx="5105400" cy="4329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428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2200" y="-381000"/>
            <a:ext cx="13688814" cy="769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671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4150" y="-76200"/>
            <a:ext cx="14001750" cy="787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125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8400" y="-428416"/>
            <a:ext cx="13773150" cy="77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502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8400" y="-390148"/>
            <a:ext cx="14382750" cy="8086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38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458200" cy="59737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</a:pPr>
            <a:r>
              <a:rPr lang="en-GB" dirty="0">
                <a:latin typeface="Comic Sans MS" pitchFamily="66" charset="0"/>
              </a:rPr>
              <a:t>¿</a:t>
            </a:r>
            <a:r>
              <a:rPr lang="en-GB" dirty="0" err="1">
                <a:latin typeface="Comic Sans MS" pitchFamily="66" charset="0"/>
              </a:rPr>
              <a:t>es</a:t>
            </a:r>
            <a:r>
              <a:rPr lang="en-GB" dirty="0">
                <a:latin typeface="Comic Sans MS" pitchFamily="66" charset="0"/>
              </a:rPr>
              <a:t>…?</a:t>
            </a:r>
          </a:p>
          <a:p>
            <a:pPr>
              <a:lnSpc>
                <a:spcPct val="80000"/>
              </a:lnSpc>
            </a:pPr>
            <a:r>
              <a:rPr lang="en-GB" dirty="0">
                <a:latin typeface="Comic Sans MS" pitchFamily="66" charset="0"/>
              </a:rPr>
              <a:t>Soy </a:t>
            </a:r>
          </a:p>
          <a:p>
            <a:pPr>
              <a:lnSpc>
                <a:spcPct val="80000"/>
              </a:lnSpc>
            </a:pPr>
            <a:r>
              <a:rPr lang="en-GB" dirty="0" err="1">
                <a:solidFill>
                  <a:srgbClr val="D60093"/>
                </a:solidFill>
                <a:latin typeface="Comic Sans MS" pitchFamily="66" charset="0"/>
              </a:rPr>
              <a:t>Una</a:t>
            </a:r>
            <a:r>
              <a:rPr lang="en-GB" dirty="0">
                <a:solidFill>
                  <a:srgbClr val="D60093"/>
                </a:solidFill>
                <a:latin typeface="Comic Sans MS" pitchFamily="66" charset="0"/>
              </a:rPr>
              <a:t> </a:t>
            </a:r>
            <a:r>
              <a:rPr lang="en-GB" dirty="0" err="1">
                <a:solidFill>
                  <a:srgbClr val="D60093"/>
                </a:solidFill>
                <a:latin typeface="Comic Sans MS" pitchFamily="66" charset="0"/>
              </a:rPr>
              <a:t>chica</a:t>
            </a:r>
            <a:endParaRPr lang="en-GB" dirty="0">
              <a:solidFill>
                <a:srgbClr val="D60093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GB" dirty="0">
                <a:solidFill>
                  <a:srgbClr val="6600CC"/>
                </a:solidFill>
                <a:latin typeface="Comic Sans MS" pitchFamily="66" charset="0"/>
              </a:rPr>
              <a:t>Un </a:t>
            </a:r>
            <a:r>
              <a:rPr lang="en-GB" dirty="0" err="1">
                <a:solidFill>
                  <a:srgbClr val="6600CC"/>
                </a:solidFill>
                <a:latin typeface="Comic Sans MS" pitchFamily="66" charset="0"/>
              </a:rPr>
              <a:t>chico</a:t>
            </a:r>
            <a:endParaRPr lang="en-GB" dirty="0">
              <a:solidFill>
                <a:srgbClr val="6600CC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GB" dirty="0">
                <a:solidFill>
                  <a:srgbClr val="3399FF"/>
                </a:solidFill>
                <a:latin typeface="Comic Sans MS" pitchFamily="66" charset="0"/>
              </a:rPr>
              <a:t>¿</a:t>
            </a:r>
            <a:r>
              <a:rPr lang="en-GB" dirty="0" err="1">
                <a:solidFill>
                  <a:srgbClr val="3399FF"/>
                </a:solidFill>
                <a:latin typeface="Comic Sans MS" pitchFamily="66" charset="0"/>
              </a:rPr>
              <a:t>Tiene</a:t>
            </a:r>
            <a:r>
              <a:rPr lang="en-GB" dirty="0">
                <a:solidFill>
                  <a:srgbClr val="3399FF"/>
                </a:solidFill>
                <a:latin typeface="Comic Sans MS" pitchFamily="66" charset="0"/>
              </a:rPr>
              <a:t>? </a:t>
            </a:r>
            <a:r>
              <a:rPr lang="en-GB" dirty="0">
                <a:latin typeface="Comic Sans MS" pitchFamily="66" charset="0"/>
              </a:rPr>
              <a:t>(referring to someone else)</a:t>
            </a:r>
          </a:p>
          <a:p>
            <a:pPr>
              <a:lnSpc>
                <a:spcPct val="80000"/>
              </a:lnSpc>
            </a:pPr>
            <a:r>
              <a:rPr lang="en-GB" dirty="0" err="1">
                <a:solidFill>
                  <a:srgbClr val="3399FF"/>
                </a:solidFill>
                <a:latin typeface="Comic Sans MS" pitchFamily="66" charset="0"/>
              </a:rPr>
              <a:t>Tengo</a:t>
            </a:r>
            <a:r>
              <a:rPr lang="en-GB" dirty="0">
                <a:solidFill>
                  <a:srgbClr val="3399FF"/>
                </a:solidFill>
                <a:latin typeface="Comic Sans MS" pitchFamily="66" charset="0"/>
              </a:rPr>
              <a:t>    </a:t>
            </a:r>
            <a:r>
              <a:rPr lang="en-GB" dirty="0">
                <a:latin typeface="Comic Sans MS" pitchFamily="66" charset="0"/>
              </a:rPr>
              <a:t>(when you talking about yourself)</a:t>
            </a:r>
          </a:p>
          <a:p>
            <a:pPr>
              <a:lnSpc>
                <a:spcPct val="80000"/>
              </a:lnSpc>
            </a:pPr>
            <a:r>
              <a:rPr lang="en-GB" dirty="0">
                <a:solidFill>
                  <a:srgbClr val="6600CC"/>
                </a:solidFill>
                <a:latin typeface="Comic Sans MS" pitchFamily="66" charset="0"/>
              </a:rPr>
              <a:t> </a:t>
            </a:r>
            <a:r>
              <a:rPr lang="en-GB" dirty="0">
                <a:latin typeface="Comic Sans MS" pitchFamily="66" charset="0"/>
              </a:rPr>
              <a:t>Los </a:t>
            </a:r>
            <a:r>
              <a:rPr lang="en-GB" dirty="0" err="1">
                <a:latin typeface="Comic Sans MS" pitchFamily="66" charset="0"/>
              </a:rPr>
              <a:t>ojos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azules</a:t>
            </a:r>
            <a:r>
              <a:rPr lang="en-GB" dirty="0">
                <a:latin typeface="Comic Sans MS" pitchFamily="66" charset="0"/>
              </a:rPr>
              <a:t>/ </a:t>
            </a:r>
            <a:r>
              <a:rPr lang="en-GB" dirty="0" err="1">
                <a:latin typeface="Comic Sans MS" pitchFamily="66" charset="0"/>
              </a:rPr>
              <a:t>marrones</a:t>
            </a:r>
            <a:r>
              <a:rPr lang="en-GB" dirty="0">
                <a:latin typeface="Comic Sans MS" pitchFamily="66" charset="0"/>
              </a:rPr>
              <a:t>/ </a:t>
            </a:r>
            <a:r>
              <a:rPr lang="en-GB" dirty="0" err="1">
                <a:latin typeface="Comic Sans MS" pitchFamily="66" charset="0"/>
              </a:rPr>
              <a:t>verdes</a:t>
            </a:r>
            <a:r>
              <a:rPr lang="en-GB" dirty="0">
                <a:latin typeface="Comic Sans MS" pitchFamily="66" charset="0"/>
              </a:rPr>
              <a:t>/ </a:t>
            </a:r>
            <a:r>
              <a:rPr lang="en-GB" dirty="0" err="1">
                <a:latin typeface="Comic Sans MS" pitchFamily="66" charset="0"/>
              </a:rPr>
              <a:t>grises</a:t>
            </a:r>
            <a:endParaRPr lang="en-GB" dirty="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GB" dirty="0">
                <a:latin typeface="Comic Sans MS" pitchFamily="66" charset="0"/>
              </a:rPr>
              <a:t>El </a:t>
            </a:r>
            <a:r>
              <a:rPr lang="en-GB" dirty="0" err="1">
                <a:latin typeface="Comic Sans MS" pitchFamily="66" charset="0"/>
              </a:rPr>
              <a:t>pelo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castaño</a:t>
            </a:r>
            <a:r>
              <a:rPr lang="en-GB" dirty="0">
                <a:latin typeface="Comic Sans MS" pitchFamily="66" charset="0"/>
              </a:rPr>
              <a:t>/ </a:t>
            </a:r>
            <a:r>
              <a:rPr lang="en-GB" dirty="0" err="1">
                <a:latin typeface="Comic Sans MS" pitchFamily="66" charset="0"/>
              </a:rPr>
              <a:t>rubio</a:t>
            </a:r>
            <a:r>
              <a:rPr lang="en-GB" dirty="0">
                <a:latin typeface="Comic Sans MS" pitchFamily="66" charset="0"/>
              </a:rPr>
              <a:t>/ negro/ </a:t>
            </a:r>
            <a:r>
              <a:rPr lang="en-GB" dirty="0" err="1">
                <a:latin typeface="Comic Sans MS" pitchFamily="66" charset="0"/>
              </a:rPr>
              <a:t>pellirojo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(redhead)</a:t>
            </a:r>
          </a:p>
          <a:p>
            <a:pPr>
              <a:lnSpc>
                <a:spcPct val="80000"/>
              </a:lnSpc>
            </a:pPr>
            <a:r>
              <a:rPr lang="en-GB" dirty="0">
                <a:latin typeface="Comic Sans MS" pitchFamily="66" charset="0"/>
              </a:rPr>
              <a:t>El </a:t>
            </a:r>
            <a:r>
              <a:rPr lang="en-GB" dirty="0" err="1">
                <a:latin typeface="Comic Sans MS" pitchFamily="66" charset="0"/>
              </a:rPr>
              <a:t>pelo</a:t>
            </a:r>
            <a:r>
              <a:rPr lang="en-GB" dirty="0">
                <a:latin typeface="Comic Sans MS" pitchFamily="66" charset="0"/>
              </a:rPr>
              <a:t> largo/</a:t>
            </a:r>
            <a:r>
              <a:rPr lang="en-GB" dirty="0" err="1">
                <a:latin typeface="Comic Sans MS" pitchFamily="66" charset="0"/>
              </a:rPr>
              <a:t>corto</a:t>
            </a:r>
            <a:endParaRPr lang="en-GB" dirty="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GB" dirty="0">
                <a:latin typeface="Comic Sans MS" pitchFamily="66" charset="0"/>
              </a:rPr>
              <a:t>El </a:t>
            </a:r>
            <a:r>
              <a:rPr lang="en-GB" dirty="0" err="1">
                <a:latin typeface="Comic Sans MS" pitchFamily="66" charset="0"/>
              </a:rPr>
              <a:t>pelo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liso</a:t>
            </a:r>
            <a:r>
              <a:rPr lang="en-GB" dirty="0">
                <a:latin typeface="Comic Sans MS" pitchFamily="66" charset="0"/>
              </a:rPr>
              <a:t>/ </a:t>
            </a:r>
            <a:r>
              <a:rPr lang="en-GB" dirty="0" err="1">
                <a:latin typeface="Comic Sans MS" pitchFamily="66" charset="0"/>
              </a:rPr>
              <a:t>rizado</a:t>
            </a:r>
            <a:r>
              <a:rPr lang="en-GB" dirty="0">
                <a:latin typeface="Comic Sans MS" pitchFamily="66" charset="0"/>
              </a:rPr>
              <a:t>/ </a:t>
            </a:r>
            <a:r>
              <a:rPr lang="en-GB" dirty="0" err="1">
                <a:latin typeface="Comic Sans MS" pitchFamily="66" charset="0"/>
              </a:rPr>
              <a:t>ondulado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(wavy)</a:t>
            </a:r>
          </a:p>
          <a:p>
            <a:pPr>
              <a:lnSpc>
                <a:spcPct val="80000"/>
              </a:lnSpc>
            </a:pPr>
            <a:r>
              <a:rPr lang="en-GB" dirty="0" err="1">
                <a:latin typeface="Comic Sans MS" pitchFamily="66" charset="0"/>
              </a:rPr>
              <a:t>Pecas</a:t>
            </a:r>
            <a:r>
              <a:rPr lang="en-GB" dirty="0">
                <a:latin typeface="Comic Sans MS" pitchFamily="66" charset="0"/>
              </a:rPr>
              <a:t> (</a:t>
            </a:r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freckles</a:t>
            </a:r>
            <a:r>
              <a:rPr lang="en-GB" dirty="0">
                <a:latin typeface="Comic Sans MS" pitchFamily="66" charset="0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en-GB" dirty="0" err="1">
                <a:latin typeface="Comic Sans MS" pitchFamily="66" charset="0"/>
              </a:rPr>
              <a:t>Coleta</a:t>
            </a:r>
            <a:r>
              <a:rPr lang="en-GB" dirty="0">
                <a:latin typeface="Comic Sans MS" pitchFamily="66" charset="0"/>
              </a:rPr>
              <a:t> (</a:t>
            </a:r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ponytail</a:t>
            </a:r>
            <a:r>
              <a:rPr lang="en-GB" dirty="0">
                <a:latin typeface="Comic Sans MS" pitchFamily="66" charset="0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en-GB" dirty="0" err="1">
                <a:solidFill>
                  <a:srgbClr val="6600CC"/>
                </a:solidFill>
                <a:latin typeface="Comic Sans MS" pitchFamily="66" charset="0"/>
              </a:rPr>
              <a:t>Lleva</a:t>
            </a:r>
            <a:r>
              <a:rPr lang="en-GB" dirty="0">
                <a:solidFill>
                  <a:srgbClr val="6600CC"/>
                </a:solidFill>
                <a:latin typeface="Comic Sans MS" pitchFamily="66" charset="0"/>
              </a:rPr>
              <a:t>…?</a:t>
            </a:r>
          </a:p>
          <a:p>
            <a:pPr>
              <a:lnSpc>
                <a:spcPct val="80000"/>
              </a:lnSpc>
            </a:pPr>
            <a:r>
              <a:rPr lang="en-GB" dirty="0" err="1">
                <a:latin typeface="Comic Sans MS" pitchFamily="66" charset="0"/>
              </a:rPr>
              <a:t>Gafas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(sun glasses)</a:t>
            </a:r>
          </a:p>
          <a:p>
            <a:pPr>
              <a:lnSpc>
                <a:spcPct val="80000"/>
              </a:lnSpc>
            </a:pPr>
            <a:r>
              <a:rPr lang="en-GB" dirty="0">
                <a:latin typeface="Comic Sans MS" pitchFamily="66" charset="0"/>
              </a:rPr>
              <a:t>Un sombrero </a:t>
            </a:r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(hat)</a:t>
            </a:r>
          </a:p>
          <a:p>
            <a:pPr>
              <a:lnSpc>
                <a:spcPct val="80000"/>
              </a:lnSpc>
            </a:pPr>
            <a:r>
              <a:rPr lang="en-GB" dirty="0">
                <a:latin typeface="Comic Sans MS" pitchFamily="66" charset="0"/>
              </a:rPr>
              <a:t>Un </a:t>
            </a:r>
            <a:r>
              <a:rPr lang="en-GB" dirty="0" err="1">
                <a:latin typeface="Comic Sans MS" pitchFamily="66" charset="0"/>
              </a:rPr>
              <a:t>gorro</a:t>
            </a:r>
            <a:r>
              <a:rPr lang="en-GB" dirty="0">
                <a:latin typeface="Comic Sans MS" pitchFamily="66" charset="0"/>
              </a:rPr>
              <a:t>  </a:t>
            </a:r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(cap)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9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64" y="304800"/>
            <a:ext cx="8382000" cy="1752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4900" dirty="0">
                <a:solidFill>
                  <a:srgbClr val="009900"/>
                </a:solidFill>
                <a:latin typeface="Comic Sans MS" pitchFamily="66" charset="0"/>
              </a:rPr>
              <a:t>¿</a:t>
            </a:r>
            <a:r>
              <a:rPr lang="en-US" sz="4900" kern="10" dirty="0" err="1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Adivina</a:t>
            </a:r>
            <a:r>
              <a:rPr lang="en-US" sz="49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4900" kern="10" dirty="0" err="1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Quién</a:t>
            </a:r>
            <a:r>
              <a:rPr lang="en-US" sz="49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Soy</a:t>
            </a:r>
            <a:r>
              <a:rPr lang="en-US" sz="49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  <a:br>
              <a:rPr lang="en-US" sz="49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en-US" sz="49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(Guess Who?)</a:t>
            </a:r>
            <a:r>
              <a:rPr lang="en-US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en-US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21" y="1717818"/>
            <a:ext cx="1863512" cy="2306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1603063"/>
            <a:ext cx="1755630" cy="2161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217" y="1835150"/>
            <a:ext cx="2439519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818" y="1717819"/>
            <a:ext cx="2522302" cy="204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655" y="4033645"/>
            <a:ext cx="1875438" cy="2290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929" y="3971059"/>
            <a:ext cx="1998807" cy="258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21" y="4147877"/>
            <a:ext cx="2164058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497" y="3785538"/>
            <a:ext cx="2661430" cy="265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539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3637" y="-152400"/>
            <a:ext cx="12335272" cy="769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367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0"/>
            <a:ext cx="13011150" cy="815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518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533400"/>
            <a:ext cx="1301115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496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600" y="152400"/>
            <a:ext cx="1301115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67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609600"/>
            <a:ext cx="13011150" cy="754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35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76200"/>
            <a:ext cx="13011150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74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1800" y="-762000"/>
            <a:ext cx="15857339" cy="891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056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5200" y="-762000"/>
            <a:ext cx="15315208" cy="861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15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113</Words>
  <Application>Microsoft Office PowerPoint</Application>
  <PresentationFormat>On-screen Show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Me llamo _________        Clase 8N La fecha es el 21 de mayo del 2013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¿Adivina Quién Soy? (Guess Who?)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8N La fecha es el 20 de mayo del 2013</dc:title>
  <dc:creator>Owner</dc:creator>
  <cp:lastModifiedBy>Dennis Gereritz</cp:lastModifiedBy>
  <cp:revision>6</cp:revision>
  <dcterms:created xsi:type="dcterms:W3CDTF">2013-05-20T16:02:52Z</dcterms:created>
  <dcterms:modified xsi:type="dcterms:W3CDTF">2013-05-29T14:42:40Z</dcterms:modified>
</cp:coreProperties>
</file>